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6"/>
  </p:notesMasterIdLst>
  <p:sldIdLst>
    <p:sldId id="256" r:id="rId8"/>
    <p:sldId id="27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19" r:id="rId23"/>
    <p:sldId id="335" r:id="rId24"/>
    <p:sldId id="305" r:id="rId2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19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5" d="100"/>
          <a:sy n="125" d="100"/>
        </p:scale>
        <p:origin x="135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gettingstarte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pydev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2-or-3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ebastianraschka.com/Articles/2014_python_2_3_key_diff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Tools and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3571186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REPL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Eclipse and </a:t>
            </a:r>
            <a:r>
              <a:rPr lang="en-US" sz="2800" dirty="0" err="1"/>
              <a:t>Pydev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Python Review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Zoo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DA0B6-C153-4204-B043-D5EBE2A3C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73114"/>
            <a:ext cx="4695136" cy="28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88F9-49BC-41BB-9617-E1C8A1C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5F3F-0D37-4F6D-9525-64D8F0FD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A5541-655C-4029-9928-769D32F9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3466"/>
            <a:ext cx="5410200" cy="41216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8A255-8210-48B6-BC33-DDC07EEB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64871"/>
            <a:ext cx="3342857" cy="35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7EE02-4C6F-48AF-8B38-BD5AB5A7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7" y="964871"/>
            <a:ext cx="1904762" cy="2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6E3C9-3AAB-42A6-B9EE-8E2F35EE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62" y="841459"/>
            <a:ext cx="3810000" cy="3675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DA61E6-833F-435E-A646-53A4E4368960}"/>
              </a:ext>
            </a:extLst>
          </p:cNvPr>
          <p:cNvSpPr/>
          <p:nvPr/>
        </p:nvSpPr>
        <p:spPr>
          <a:xfrm>
            <a:off x="5131676" y="3010556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5C89-0EA8-428F-8676-6DF38BF0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7151"/>
            <a:ext cx="6934200" cy="609600"/>
          </a:xfrm>
        </p:spPr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BC0A-A7BB-46AB-AD52-9171EF9B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6D165-08A6-4B28-B6DB-C33035F0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041"/>
            <a:ext cx="3169907" cy="4658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BD2BF-4318-4FF2-A2C4-1268DE830E04}"/>
              </a:ext>
            </a:extLst>
          </p:cNvPr>
          <p:cNvSpPr/>
          <p:nvPr/>
        </p:nvSpPr>
        <p:spPr>
          <a:xfrm>
            <a:off x="601717" y="855935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F727F-6EDE-4586-9A24-926F50F4409C}"/>
              </a:ext>
            </a:extLst>
          </p:cNvPr>
          <p:cNvSpPr/>
          <p:nvPr/>
        </p:nvSpPr>
        <p:spPr>
          <a:xfrm>
            <a:off x="1852448" y="4576597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3E684-C582-4799-8100-5EFB35185809}"/>
              </a:ext>
            </a:extLst>
          </p:cNvPr>
          <p:cNvSpPr/>
          <p:nvPr/>
        </p:nvSpPr>
        <p:spPr>
          <a:xfrm>
            <a:off x="160282" y="2564524"/>
            <a:ext cx="1910255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8B563-9912-465E-8176-6183940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8" y="764919"/>
            <a:ext cx="6760595" cy="3832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81EBE-BB4D-48E7-82FB-2374E362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8" y="1896287"/>
            <a:ext cx="4364746" cy="18619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D3B06-11E6-464F-B653-5C6898D322DC}"/>
              </a:ext>
            </a:extLst>
          </p:cNvPr>
          <p:cNvSpPr/>
          <p:nvPr/>
        </p:nvSpPr>
        <p:spPr>
          <a:xfrm>
            <a:off x="5242035" y="2916621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0F09-EC72-4DAE-991B-8BF7F262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A02-DBBA-4D31-BC4B-C8A05BE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ECA1-B137-4A64-8FCA-A77AF299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4" y="725050"/>
            <a:ext cx="5589140" cy="4159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2A29E-297E-4C34-B32D-F988C0A1A84A}"/>
              </a:ext>
            </a:extLst>
          </p:cNvPr>
          <p:cNvSpPr/>
          <p:nvPr/>
        </p:nvSpPr>
        <p:spPr>
          <a:xfrm>
            <a:off x="1710559" y="1655380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501AD-549A-439E-93C9-700DD04247DD}"/>
              </a:ext>
            </a:extLst>
          </p:cNvPr>
          <p:cNvSpPr/>
          <p:nvPr/>
        </p:nvSpPr>
        <p:spPr>
          <a:xfrm>
            <a:off x="3381704" y="1255987"/>
            <a:ext cx="1316420" cy="53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912D1-600F-4552-9D38-C1DBEE4C6974}"/>
              </a:ext>
            </a:extLst>
          </p:cNvPr>
          <p:cNvSpPr/>
          <p:nvPr/>
        </p:nvSpPr>
        <p:spPr>
          <a:xfrm>
            <a:off x="3276601" y="3252954"/>
            <a:ext cx="2115206" cy="64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A55CE-F1A1-4D91-8FE2-063AF6A951EB}"/>
              </a:ext>
            </a:extLst>
          </p:cNvPr>
          <p:cNvCxnSpPr>
            <a:cxnSpLocks/>
          </p:cNvCxnSpPr>
          <p:nvPr/>
        </p:nvCxnSpPr>
        <p:spPr>
          <a:xfrm flipH="1" flipV="1">
            <a:off x="2879834" y="1219200"/>
            <a:ext cx="777766" cy="1585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B3E-2F29-4D92-AE60-6ADE16A5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E696-DC4D-411E-9270-20006B2C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Functions take arguments and return values</a:t>
            </a:r>
          </a:p>
          <a:p>
            <a:r>
              <a:rPr lang="en-US" dirty="0"/>
              <a:t>You can return multiple things</a:t>
            </a:r>
          </a:p>
          <a:p>
            <a:r>
              <a:rPr lang="en-US" dirty="0"/>
              <a:t>Variables declared in a function are transient locals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C0B4-B0C9-4FFC-BC15-A719A923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2AC2B-6EC0-41FB-8AA9-B11AA9DA3EE6}"/>
              </a:ext>
            </a:extLst>
          </p:cNvPr>
          <p:cNvSpPr/>
          <p:nvPr/>
        </p:nvSpPr>
        <p:spPr>
          <a:xfrm>
            <a:off x="457200" y="1971185"/>
            <a:ext cx="6400800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is a comment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"First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i,j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"Second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(j)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7F96-CB89-45EE-A17F-18B2153F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69DA-659A-46A2-AEAD-7F67B806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41B29-77C7-4178-82A4-39AD508C8348}"/>
              </a:ext>
            </a:extLst>
          </p:cNvPr>
          <p:cNvSpPr/>
          <p:nvPr/>
        </p:nvSpPr>
        <p:spPr>
          <a:xfrm>
            <a:off x="4572000" y="2428821"/>
            <a:ext cx="37338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[1, 2, 'Hello', 4, 'World']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A9556-800E-4F2E-B955-71D9B7B12618}"/>
              </a:ext>
            </a:extLst>
          </p:cNvPr>
          <p:cNvSpPr/>
          <p:nvPr/>
        </p:nvSpPr>
        <p:spPr>
          <a:xfrm>
            <a:off x="685800" y="819150"/>
            <a:ext cx="4572000" cy="41426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5.2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a +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 = 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6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362C-5AB7-4047-BD6D-3E5CECC9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2929-0546-4D39-91A4-EA18E5D5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4134-A734-4138-A7D1-0E9A19BD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90750"/>
            <a:ext cx="3928916" cy="1309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8535-EA29-4D31-8329-A0AA996ECCA8}"/>
              </a:ext>
            </a:extLst>
          </p:cNvPr>
          <p:cNvSpPr/>
          <p:nvPr/>
        </p:nvSpPr>
        <p:spPr>
          <a:xfrm>
            <a:off x="685800" y="1276497"/>
            <a:ext cx="4572000" cy="2792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sys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5A785-A6C4-48C1-BA59-17DD1A6A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632373"/>
            <a:ext cx="990600" cy="6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FB359-FBF0-4539-8ED7-6DE43965F92A}"/>
              </a:ext>
            </a:extLst>
          </p:cNvPr>
          <p:cNvSpPr/>
          <p:nvPr/>
        </p:nvSpPr>
        <p:spPr>
          <a:xfrm>
            <a:off x="152400" y="105005"/>
            <a:ext cx="7315200" cy="48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animals =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live on land?"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"Fish"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fly?"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"Bird"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"Cow"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node = animals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(node[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"Is it a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974F62-FC08-43BF-8D89-45D1FC8A3557}"/>
              </a:ext>
            </a:extLst>
          </p:cNvPr>
          <p:cNvSpPr/>
          <p:nvPr/>
        </p:nvSpPr>
        <p:spPr>
          <a:xfrm>
            <a:off x="381000" y="717889"/>
            <a:ext cx="7924800" cy="370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animals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stumped me."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were you thinking of?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"Give me a question to separate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 what would the Y/N answer be for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 = animals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4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 and baby giraffe&#10;&#10;Description generated with very high confidence">
            <a:extLst>
              <a:ext uri="{FF2B5EF4-FFF2-40B4-BE49-F238E27FC236}">
                <a16:creationId xmlns:a16="http://schemas.microsoft.com/office/drawing/2014/main" id="{E2C4AEE4-096B-4F7B-B1DE-4267804C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4366" y="1408929"/>
            <a:ext cx="3810000" cy="2647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82980"/>
            <a:ext cx="6629400" cy="2971800"/>
          </a:xfrm>
        </p:spPr>
        <p:txBody>
          <a:bodyPr/>
          <a:lstStyle/>
          <a:p>
            <a:r>
              <a:rPr lang="en-US" dirty="0"/>
              <a:t>Create an empty </a:t>
            </a:r>
            <a:r>
              <a:rPr lang="en-US" dirty="0" err="1"/>
              <a:t>Pydev</a:t>
            </a:r>
            <a:r>
              <a:rPr lang="en-US" dirty="0"/>
              <a:t> project in Eclipse.</a:t>
            </a:r>
          </a:p>
          <a:p>
            <a:r>
              <a:rPr lang="en-US" dirty="0"/>
              <a:t>Type in the Zoo example</a:t>
            </a:r>
          </a:p>
          <a:p>
            <a:r>
              <a:rPr lang="en-US" dirty="0"/>
              <a:t>How could you load the zoo at the beginning of the game and save it when a new animal is added?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https://www.informatics.indiana.edu/rocha/academics/i-bic/lab1/Python%20review.pdf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https://www.python.org/about/gettingstarted/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http://www.pydev.org/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AB09-60BD-43A4-A770-1832D3FA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24" y="2835248"/>
            <a:ext cx="3749653" cy="18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A5EF-DEC3-4290-896F-F4F055347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https://www.python.org/downloads/windows/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14889-DE0E-4B21-BEFE-1DAE0606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310482"/>
            <a:ext cx="3335827" cy="3394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E4413-EB1F-4B30-ADCA-F3ABF8FFB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38415"/>
            <a:ext cx="5162038" cy="253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3FCDD-2D48-4F8D-AA92-2C91191709AC}"/>
              </a:ext>
            </a:extLst>
          </p:cNvPr>
          <p:cNvSpPr/>
          <p:nvPr/>
        </p:nvSpPr>
        <p:spPr>
          <a:xfrm>
            <a:off x="2895600" y="3740650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7865FC-BE0A-4AE7-9034-AECF16DC48B4}"/>
              </a:ext>
            </a:extLst>
          </p:cNvPr>
          <p:cNvSpPr/>
          <p:nvPr/>
        </p:nvSpPr>
        <p:spPr>
          <a:xfrm>
            <a:off x="604205" y="3537001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C482-DEB7-49D0-9F77-CD7F7AB1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5323-4F13-45E9-ABFB-8A18E12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54548-B84A-4DF2-BF1B-4CE40DF5D785}"/>
              </a:ext>
            </a:extLst>
          </p:cNvPr>
          <p:cNvSpPr/>
          <p:nvPr/>
        </p:nvSpPr>
        <p:spPr>
          <a:xfrm>
            <a:off x="609600" y="749145"/>
            <a:ext cx="7696200" cy="403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C642B-E1E1-45C6-9E6E-709B8CD76AAC}"/>
              </a:ext>
            </a:extLst>
          </p:cNvPr>
          <p:cNvSpPr txBox="1"/>
          <p:nvPr/>
        </p:nvSpPr>
        <p:spPr>
          <a:xfrm>
            <a:off x="838200" y="72663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EAE7-AA23-4539-A9AA-7841D3A611ED}"/>
              </a:ext>
            </a:extLst>
          </p:cNvPr>
          <p:cNvSpPr txBox="1"/>
          <p:nvPr/>
        </p:nvSpPr>
        <p:spPr>
          <a:xfrm>
            <a:off x="609600" y="1029298"/>
            <a:ext cx="7696200" cy="37522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3.6.4 (v3.6.4:d48eceb, Dec 19 2017, 06:54:40) [MSC v.1900 64 bit (AMD64)] on win32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1+2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print(5+5)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for x in range(2,5):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     print(x)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quit()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B96AC-17A5-4207-8ADA-99FF13B9DB0C}"/>
              </a:ext>
            </a:extLst>
          </p:cNvPr>
          <p:cNvGrpSpPr/>
          <p:nvPr/>
        </p:nvGrpSpPr>
        <p:grpSpPr>
          <a:xfrm>
            <a:off x="7467600" y="836977"/>
            <a:ext cx="656590" cy="161894"/>
            <a:chOff x="7004050" y="2663326"/>
            <a:chExt cx="656590" cy="161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03535-AC76-4495-90B5-CB91109501DC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30EFBA-4C5D-4301-8287-8BC94A59738A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CF30C1-F104-4AD5-AF18-0EB57051D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471E6E-81F1-44CB-B4CF-879E3FC39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AC3D8A-5AC2-47B4-9B2A-4A0D94238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9252E-6226-4BB3-9EA8-3D38E4A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8" y="79259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1DD1-707D-4468-B49B-4A5E723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or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E539-561F-46C3-9416-75EE86CB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0100"/>
            <a:ext cx="8991600" cy="390525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https://www.dataquest.io/blog/python-2-or-3/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3.x started in 2008 (a DECADE ago)</a:t>
            </a:r>
          </a:p>
          <a:p>
            <a:r>
              <a:rPr lang="en-US" dirty="0"/>
              <a:t>The versions are incompatible</a:t>
            </a:r>
          </a:p>
          <a:p>
            <a:r>
              <a:rPr lang="en-US" dirty="0"/>
              <a:t>Nearly all popular libraries support Python 3 now</a:t>
            </a:r>
          </a:p>
          <a:p>
            <a:r>
              <a:rPr lang="en-US" dirty="0"/>
              <a:t>Python 2.x is scheduled end-of-life in 2020</a:t>
            </a:r>
          </a:p>
          <a:p>
            <a:r>
              <a:rPr lang="en-US" dirty="0"/>
              <a:t>Django version 2.0 does not support Python version 2.x</a:t>
            </a:r>
          </a:p>
          <a:p>
            <a:endParaRPr lang="en-US" dirty="0"/>
          </a:p>
          <a:p>
            <a:r>
              <a:rPr lang="en-US" sz="2800" b="1" dirty="0"/>
              <a:t>Learn Python 3.x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B3EB-C180-4336-8F45-BB6ABDE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2C8D-EB97-4924-95D3-8A47CF3B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1C65-4F29-4B9F-B009-E4FED42B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http://sebastianraschka.com/Articles/2014_python_2_3_key_diff.html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F5CB4-B0BD-44E1-B717-81B7BB7C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90E48-C0E0-46A6-8E5F-2A86B2C0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76350"/>
            <a:ext cx="7228571" cy="16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66F70-C7FE-432D-868A-C18DD44B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8" y="2989666"/>
            <a:ext cx="7285714" cy="18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60D7A-664B-48BF-9425-E691408F9359}"/>
              </a:ext>
            </a:extLst>
          </p:cNvPr>
          <p:cNvSpPr/>
          <p:nvPr/>
        </p:nvSpPr>
        <p:spPr>
          <a:xfrm>
            <a:off x="504828" y="2190750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9E964-D4A8-4FCE-8774-F3BF7C77B6AE}"/>
              </a:ext>
            </a:extLst>
          </p:cNvPr>
          <p:cNvSpPr/>
          <p:nvPr/>
        </p:nvSpPr>
        <p:spPr>
          <a:xfrm>
            <a:off x="497901" y="3727566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AB2F-93F2-43CF-A8DA-699391EB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408C-29EB-44CE-B4D5-70C5B49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377C-B6A4-4C08-9650-4C0EB14E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171428" cy="1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751EC-D9D4-4CB7-A632-26092CC8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8" y="2886302"/>
            <a:ext cx="7200000" cy="18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A44331-A4E2-480C-951B-F4BD8463D0B7}"/>
              </a:ext>
            </a:extLst>
          </p:cNvPr>
          <p:cNvSpPr/>
          <p:nvPr/>
        </p:nvSpPr>
        <p:spPr>
          <a:xfrm>
            <a:off x="1600200" y="401955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A7A8E-5A23-4BDE-B865-DA137428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35" y="2518165"/>
            <a:ext cx="2885714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91B34-B4A9-4E1E-86AD-16DBDCA1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133A-AEDC-4253-A35F-B9C842E8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8305800" cy="411480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http://www.oracle.com/technetwork/java/javase/downloads/jdk8-downloads-2133151.html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https://www.eclipse.org/downloads/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C42B-6052-47B3-B10C-52D9025B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431F2-3019-4C7C-A9FF-0F731B13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79" y="1733550"/>
            <a:ext cx="4219247" cy="2278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F50327-2BA2-4A24-83DF-21E7D81BAFD8}"/>
              </a:ext>
            </a:extLst>
          </p:cNvPr>
          <p:cNvSpPr/>
          <p:nvPr/>
        </p:nvSpPr>
        <p:spPr>
          <a:xfrm>
            <a:off x="1234440" y="3786794"/>
            <a:ext cx="430183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FA42A-F2CA-4BEF-97F2-AE40EE379977}"/>
              </a:ext>
            </a:extLst>
          </p:cNvPr>
          <p:cNvSpPr/>
          <p:nvPr/>
        </p:nvSpPr>
        <p:spPr>
          <a:xfrm>
            <a:off x="6608617" y="4022320"/>
            <a:ext cx="1806633" cy="43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3FE0-1C9B-4355-ACC9-7A3D7F1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EA6C1-1A9A-42AC-98B4-7933325A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895FE-CF9C-434F-BDE2-F1A1D3E2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7630"/>
            <a:ext cx="3257143" cy="36666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F154C-AC61-4FC9-BA14-A9BA0F90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64772"/>
            <a:ext cx="4771429" cy="3152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DDFF78-DB9F-499B-A1E2-19A5A4BD1A40}"/>
              </a:ext>
            </a:extLst>
          </p:cNvPr>
          <p:cNvSpPr/>
          <p:nvPr/>
        </p:nvSpPr>
        <p:spPr>
          <a:xfrm>
            <a:off x="3386959" y="232738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4CC32-4A04-47B2-AF89-1B522D006BAA}"/>
              </a:ext>
            </a:extLst>
          </p:cNvPr>
          <p:cNvSpPr/>
          <p:nvPr/>
        </p:nvSpPr>
        <p:spPr>
          <a:xfrm>
            <a:off x="6897414" y="387240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10715</TotalTime>
  <Words>975</Words>
  <Application>Microsoft Office PowerPoint</Application>
  <PresentationFormat>On-screen Show (16:9)</PresentationFormat>
  <Paragraphs>193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Tools and Review</vt:lpstr>
      <vt:lpstr>See Also</vt:lpstr>
      <vt:lpstr>Installing Python</vt:lpstr>
      <vt:lpstr>The Command Line</vt:lpstr>
      <vt:lpstr>Python 2.x or 3.x</vt:lpstr>
      <vt:lpstr>Python 2.x vs 3.x</vt:lpstr>
      <vt:lpstr>Python 2.x vs 3.x</vt:lpstr>
      <vt:lpstr>Pydev and Eclipse</vt:lpstr>
      <vt:lpstr>Pydev and Eclipse</vt:lpstr>
      <vt:lpstr>New Project</vt:lpstr>
      <vt:lpstr>New Project</vt:lpstr>
      <vt:lpstr>New Project</vt:lpstr>
      <vt:lpstr>Review: Functions</vt:lpstr>
      <vt:lpstr>Review: Variables</vt:lpstr>
      <vt:lpstr>Command Line Arguments</vt:lpstr>
      <vt:lpstr>Example: The Zoo</vt:lpstr>
      <vt:lpstr>Example: The Zoo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379</cp:revision>
  <cp:lastPrinted>2018-03-06T00:59:00Z</cp:lastPrinted>
  <dcterms:created xsi:type="dcterms:W3CDTF">2015-07-04T21:12:26Z</dcterms:created>
  <dcterms:modified xsi:type="dcterms:W3CDTF">2020-02-23T14:07:30Z</dcterms:modified>
</cp:coreProperties>
</file>